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5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2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66FF33"/>
    <a:srgbClr val="FFCC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6E5C26-0FC0-4B51-AFCE-FEA97D694971}" type="datetimeFigureOut">
              <a:rPr lang="sl-SI" smtClean="0"/>
              <a:pPr/>
              <a:t>12.6.2019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A89364-2BF7-48DE-9A69-BC74037302FD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2" descr="Rezultat iskanja slik za graduat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t="11312" r="1974" b="36241"/>
          <a:stretch/>
        </p:blipFill>
        <p:spPr bwMode="auto">
          <a:xfrm>
            <a:off x="440649" y="882551"/>
            <a:ext cx="11031188" cy="50616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403728" y="130629"/>
            <a:ext cx="7089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800" b="1" dirty="0"/>
              <a:t>Mini maturanti </a:t>
            </a:r>
            <a:r>
              <a:rPr lang="sl-SI" sz="4800" b="1" dirty="0" smtClean="0"/>
              <a:t>2018/19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183241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890555" y="939452"/>
            <a:ext cx="4389120" cy="5750590"/>
            <a:chOff x="3890555" y="792162"/>
            <a:chExt cx="4389120" cy="5897880"/>
          </a:xfrm>
        </p:grpSpPr>
        <p:pic>
          <p:nvPicPr>
            <p:cNvPr id="6" name="Označba mesta vseb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555" y="792162"/>
              <a:ext cx="4389120" cy="5897880"/>
            </a:xfrm>
            <a:prstGeom prst="rect">
              <a:avLst/>
            </a:prstGeom>
            <a:ln w="127000" cap="rnd">
              <a:solidFill>
                <a:schemeClr val="accent3">
                  <a:lumMod val="75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3" descr="I:\MINI MATURANTI 2019\62556469_491615238046284_5657544914741755904_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0" t="13286" r="61288" b="3169"/>
            <a:stretch/>
          </p:blipFill>
          <p:spPr bwMode="auto">
            <a:xfrm>
              <a:off x="4716017" y="4077072"/>
              <a:ext cx="1003503" cy="225788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40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92162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87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70390"/>
            <a:ext cx="4389120" cy="589788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366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70390"/>
            <a:ext cx="4389120" cy="5897880"/>
          </a:xfrm>
          <a:prstGeom prst="rect">
            <a:avLst/>
          </a:prstGeom>
          <a:ln w="1270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00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81276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486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92162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0319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824819"/>
            <a:ext cx="4389120" cy="5897880"/>
          </a:xfrm>
          <a:prstGeom prst="rect">
            <a:avLst/>
          </a:prstGeom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680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9" y="757937"/>
            <a:ext cx="7466163" cy="5604445"/>
          </a:xfrm>
          <a:prstGeom prst="rect">
            <a:avLst/>
          </a:prstGeom>
          <a:ln w="1270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771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 txBox="1">
            <a:spLocks/>
          </p:cNvSpPr>
          <p:nvPr/>
        </p:nvSpPr>
        <p:spPr>
          <a:xfrm>
            <a:off x="372535" y="195944"/>
            <a:ext cx="8596668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rgbClr val="0070C0"/>
                </a:solidFill>
              </a:rPr>
              <a:t>Mi smo Mini maturanti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7" name="Pojoči Kuhar-Cici Maturanti (otroška pesmic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20497" y="139422"/>
            <a:ext cx="609600" cy="609600"/>
          </a:xfrm>
          <a:prstGeom prst="rect">
            <a:avLst/>
          </a:prstGeom>
        </p:spPr>
      </p:pic>
      <p:pic>
        <p:nvPicPr>
          <p:cNvPr id="2050" name="Picture 2" descr="I:\MINI MATURANTI 2019\62259149_772437099818436_6142356592571449344_n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7" y="987016"/>
            <a:ext cx="7434103" cy="5575578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MINI MATURANTI 2019\62556469_491615238046284_5657544914741755904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2927" r="60975"/>
          <a:stretch/>
        </p:blipFill>
        <p:spPr bwMode="auto">
          <a:xfrm>
            <a:off x="8481183" y="4158641"/>
            <a:ext cx="976040" cy="22605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7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36" y="731520"/>
            <a:ext cx="4389120" cy="5897880"/>
          </a:xfrm>
          <a:prstGeom prst="rect">
            <a:avLst/>
          </a:prstGeom>
          <a:ln w="1270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465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29" y="827314"/>
            <a:ext cx="4389120" cy="589788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69" y="785948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0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97" y="810984"/>
            <a:ext cx="4389120" cy="5897880"/>
          </a:xfrm>
          <a:prstGeom prst="rect">
            <a:avLst/>
          </a:prstGeom>
          <a:ln w="1270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088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I MATURANTI 2019\62541613_662785854183937_3904426821717852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89" y="818263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3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803048"/>
            <a:ext cx="4389120" cy="5897880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017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982" y="764177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759506"/>
            <a:ext cx="4389120" cy="589788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556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7</Words>
  <Application>Microsoft Office PowerPoint</Application>
  <PresentationFormat>Po meri</PresentationFormat>
  <Paragraphs>2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Potek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Vrtec Muce</dc:creator>
  <cp:lastModifiedBy>Peter</cp:lastModifiedBy>
  <cp:revision>23</cp:revision>
  <dcterms:created xsi:type="dcterms:W3CDTF">2019-06-10T04:06:17Z</dcterms:created>
  <dcterms:modified xsi:type="dcterms:W3CDTF">2019-06-12T09:47:28Z</dcterms:modified>
</cp:coreProperties>
</file>